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7" d="100"/>
          <a:sy n="77" d="100"/>
        </p:scale>
        <p:origin x="-954"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5457E91-ADF0-48FA-BEF4-1AF8C02F929B}" type="datetimeFigureOut">
              <a:rPr lang="en-US" smtClean="0"/>
              <a:pPr/>
              <a:t>5/13/2010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77116D8-55B5-4FAA-B8E9-26045639C295}" type="slidenum">
              <a:rPr lang="en-US" smtClean="0"/>
              <a:pPr/>
              <a:t>‹#›</a:t>
            </a:fld>
            <a:endParaRPr lang="en-US" dirty="0"/>
          </a:p>
        </p:txBody>
      </p:sp>
    </p:spTree>
  </p:cSld>
  <p:clrMapOvr>
    <a:masterClrMapping/>
  </p:clrMapOvr>
  <p:transition spd="slow" advTm="60000">
    <p:newsflash/>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77116D8-55B5-4FAA-B8E9-26045639C295}" type="slidenum">
              <a:rPr lang="en-US" smtClean="0"/>
              <a:pPr/>
              <a:t>‹#›</a:t>
            </a:fld>
            <a:endParaRPr lang="en-US" dirty="0"/>
          </a:p>
        </p:txBody>
      </p:sp>
    </p:spTree>
  </p:cSld>
  <p:clrMapOvr>
    <a:masterClrMapping/>
  </p:clrMapOvr>
  <p:transition spd="slow" advTm="60000">
    <p:newsflash/>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77116D8-55B5-4FAA-B8E9-26045639C295}" type="slidenum">
              <a:rPr lang="en-US" smtClean="0"/>
              <a:pPr/>
              <a:t>‹#›</a:t>
            </a:fld>
            <a:endParaRPr lang="en-US" dirty="0"/>
          </a:p>
        </p:txBody>
      </p:sp>
    </p:spTree>
  </p:cSld>
  <p:clrMapOvr>
    <a:masterClrMapping/>
  </p:clrMapOvr>
  <p:transition spd="slow" advTm="60000">
    <p:newsflash/>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77116D8-55B5-4FAA-B8E9-26045639C295}"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advTm="60000">
    <p:newsflash/>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77116D8-55B5-4FAA-B8E9-26045639C295}"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77116D8-55B5-4FAA-B8E9-26045639C295}"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77116D8-55B5-4FAA-B8E9-26045639C2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77116D8-55B5-4FAA-B8E9-26045639C295}"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5457E91-ADF0-48FA-BEF4-1AF8C02F929B}" type="datetimeFigureOut">
              <a:rPr lang="en-US" smtClean="0"/>
              <a:pPr/>
              <a:t>5/13/2010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77116D8-55B5-4FAA-B8E9-26045639C295}" type="slidenum">
              <a:rPr lang="en-US" smtClean="0"/>
              <a:pPr/>
              <a:t>‹#›</a:t>
            </a:fld>
            <a:endParaRPr lang="en-US" dirty="0"/>
          </a:p>
        </p:txBody>
      </p:sp>
    </p:spTree>
  </p:cSld>
  <p:clrMapOvr>
    <a:masterClrMapping/>
  </p:clrMapOvr>
  <p:transition spd="slow" advTm="60000">
    <p:newsflash/>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5457E91-ADF0-48FA-BEF4-1AF8C02F929B}" type="datetimeFigureOut">
              <a:rPr lang="en-US" smtClean="0"/>
              <a:pPr/>
              <a:t>5/13/2010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77116D8-55B5-4FAA-B8E9-26045639C2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5457E91-ADF0-48FA-BEF4-1AF8C02F929B}" type="datetimeFigureOut">
              <a:rPr lang="en-US" smtClean="0"/>
              <a:pPr/>
              <a:t>5/13/2010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77116D8-55B5-4FAA-B8E9-26045639C295}"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slow" advTm="60000">
    <p:newsflash/>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5457E91-ADF0-48FA-BEF4-1AF8C02F929B}" type="datetimeFigureOut">
              <a:rPr lang="en-US" smtClean="0"/>
              <a:pPr/>
              <a:t>5/13/2010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7116D8-55B5-4FAA-B8E9-26045639C2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slow" advTm="60000">
    <p:newsflash/>
    <p:sndAc>
      <p:stSnd>
        <p:snd r:embed="rId13" name="chimes.wav" builtIn="1"/>
      </p:stSnd>
    </p:sndAc>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government</a:t>
            </a:r>
            <a:endParaRPr lang="en-US" dirty="0"/>
          </a:p>
        </p:txBody>
      </p:sp>
      <p:sp>
        <p:nvSpPr>
          <p:cNvPr id="3" name="Subtitle 2"/>
          <p:cNvSpPr>
            <a:spLocks noGrp="1"/>
          </p:cNvSpPr>
          <p:nvPr>
            <p:ph type="subTitle" idx="1"/>
          </p:nvPr>
        </p:nvSpPr>
        <p:spPr/>
        <p:txBody>
          <a:bodyPr>
            <a:normAutofit/>
          </a:bodyPr>
          <a:lstStyle/>
          <a:p>
            <a:r>
              <a:rPr lang="en-US" sz="3500" dirty="0" smtClean="0"/>
              <a:t>By Fernanda, Megan, </a:t>
            </a:r>
            <a:r>
              <a:rPr lang="en-US" sz="3600" dirty="0" smtClean="0"/>
              <a:t>and Zach</a:t>
            </a:r>
            <a:endParaRPr lang="en-US" sz="3200" dirty="0"/>
          </a:p>
        </p:txBody>
      </p:sp>
    </p:spTree>
  </p:cSld>
  <p:clrMapOvr>
    <a:masterClrMapping/>
  </p:clrMapOvr>
  <p:transition spd="slow" advTm="32000">
    <p:newsflash/>
    <p:sndAc>
      <p:stSnd>
        <p:snd r:embed="rId2" name="chimes.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Governments do more than pass laws. They also provide many services for people. They operate armies and navies. They build roads and bridges. They establish and run schools. Governments allow people to work together to do things that it would be difficult  for them to do by themselves. What other  services can you name that  governments provide for the people? </a:t>
            </a:r>
            <a:endParaRPr lang="en-US" dirty="0"/>
          </a:p>
        </p:txBody>
      </p:sp>
      <p:sp>
        <p:nvSpPr>
          <p:cNvPr id="2" name="Title 1"/>
          <p:cNvSpPr>
            <a:spLocks noGrp="1"/>
          </p:cNvSpPr>
          <p:nvPr>
            <p:ph type="title"/>
          </p:nvPr>
        </p:nvSpPr>
        <p:spPr/>
        <p:txBody>
          <a:bodyPr/>
          <a:lstStyle/>
          <a:p>
            <a:r>
              <a:rPr lang="en-US" dirty="0" smtClean="0"/>
              <a:t>Executive Branch</a:t>
            </a:r>
            <a:endParaRPr lang="en-US" dirty="0"/>
          </a:p>
        </p:txBody>
      </p:sp>
    </p:spTree>
  </p:cSld>
  <p:clrMapOvr>
    <a:masterClrMapping/>
  </p:clrMapOvr>
  <p:transition spd="slow" advTm="60000">
    <p:newsflash/>
    <p:sndAc>
      <p:stSnd>
        <p:snd r:embed="rId2" name="chimes.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third branch  of Government is made up of the courts. Disagreements between people are settled in court. When a person is accused of breaking a law, the person is a usually brought before a judge and a jury for a trial. A jury is a group of citizens. The jury and the judge decide whether or not the person has broken a law.</a:t>
            </a:r>
            <a:endParaRPr lang="en-US" dirty="0"/>
          </a:p>
        </p:txBody>
      </p:sp>
      <p:sp>
        <p:nvSpPr>
          <p:cNvPr id="2" name="Title 1"/>
          <p:cNvSpPr>
            <a:spLocks noGrp="1"/>
          </p:cNvSpPr>
          <p:nvPr>
            <p:ph type="title"/>
          </p:nvPr>
        </p:nvSpPr>
        <p:spPr/>
        <p:txBody>
          <a:bodyPr/>
          <a:lstStyle/>
          <a:p>
            <a:r>
              <a:rPr lang="en-US" dirty="0" smtClean="0"/>
              <a:t>Judicial Branch</a:t>
            </a:r>
            <a:endParaRPr lang="en-US" dirty="0"/>
          </a:p>
        </p:txBody>
      </p:sp>
    </p:spTree>
  </p:cSld>
  <p:clrMapOvr>
    <a:masterClrMapping/>
  </p:clrMapOvr>
  <p:transition spd="slow" advTm="60000">
    <p:newsflash/>
    <p:sndAc>
      <p:stSnd>
        <p:snd r:embed="rId2" name="chimes.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         The General Assembly is the branch that makes the laws for the state. The people of Missouri elect the members of the General Assembly. The two parts of the General Assembly are the State House of Representatives and the state Senate. The General Assembly meets in Jefferson City. Jefferson City is the  capital  city of the state of Missouri.       </a:t>
            </a:r>
            <a:endParaRPr lang="en-US" dirty="0"/>
          </a:p>
        </p:txBody>
      </p:sp>
      <p:sp>
        <p:nvSpPr>
          <p:cNvPr id="2" name="Title 1"/>
          <p:cNvSpPr>
            <a:spLocks noGrp="1"/>
          </p:cNvSpPr>
          <p:nvPr>
            <p:ph type="title"/>
          </p:nvPr>
        </p:nvSpPr>
        <p:spPr/>
        <p:txBody>
          <a:bodyPr/>
          <a:lstStyle/>
          <a:p>
            <a:r>
              <a:rPr lang="en-US" dirty="0" smtClean="0"/>
              <a:t>Legislative Branch</a:t>
            </a:r>
            <a:endParaRPr lang="en-US" dirty="0"/>
          </a:p>
        </p:txBody>
      </p:sp>
    </p:spTree>
  </p:cSld>
  <p:clrMapOvr>
    <a:masterClrMapping/>
  </p:clrMapOvr>
  <p:transition spd="slow" advTm="60000">
    <p:newsflash/>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r>
              <a:rPr lang="yi-Hebr" dirty="0" smtClean="0"/>
              <a:t>Each Government checks each other so one branch does not have to much power. If one branch has to much power, than they will overrule the other branches</a:t>
            </a:r>
            <a:r>
              <a:rPr lang="en-US" dirty="0" smtClean="0"/>
              <a:t>. </a:t>
            </a:r>
            <a:endParaRPr lang="en-US" dirty="0"/>
          </a:p>
        </p:txBody>
      </p:sp>
      <p:sp>
        <p:nvSpPr>
          <p:cNvPr id="3" name="Title 2"/>
          <p:cNvSpPr>
            <a:spLocks noGrp="1"/>
          </p:cNvSpPr>
          <p:nvPr>
            <p:ph type="title"/>
          </p:nvPr>
        </p:nvSpPr>
        <p:spPr/>
        <p:txBody>
          <a:bodyPr/>
          <a:lstStyle/>
          <a:p>
            <a:r>
              <a:rPr lang="en-US" dirty="0" smtClean="0"/>
              <a:t>Checks and Balances</a:t>
            </a:r>
            <a:endParaRPr lang="en-US" dirty="0"/>
          </a:p>
        </p:txBody>
      </p:sp>
    </p:spTree>
  </p:cSld>
  <p:clrMapOvr>
    <a:masterClrMapping/>
  </p:clrMapOvr>
  <p:transition spd="slow" advTm="60000">
    <p:newsflash/>
    <p:sndAc>
      <p:stSnd>
        <p:snd r:embed="rId2" name="chimes.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00200"/>
            <a:ext cx="8229600" cy="4709160"/>
          </a:xfrm>
        </p:spPr>
        <p:txBody>
          <a:bodyPr numCol="1">
            <a:normAutofit/>
          </a:bodyPr>
          <a:lstStyle/>
          <a:p>
            <a:pPr>
              <a:buNone/>
            </a:pPr>
            <a:r>
              <a:rPr lang="en-US" sz="5400" dirty="0" smtClean="0"/>
              <a:t>HOPE YOU LEARNED SOMETHING!!!</a:t>
            </a:r>
            <a:endParaRPr lang="en-US" sz="5400" dirty="0"/>
          </a:p>
        </p:txBody>
      </p:sp>
      <p:sp>
        <p:nvSpPr>
          <p:cNvPr id="2" name="Title 1"/>
          <p:cNvSpPr>
            <a:spLocks noGrp="1"/>
          </p:cNvSpPr>
          <p:nvPr>
            <p:ph type="title"/>
          </p:nvPr>
        </p:nvSpPr>
        <p:spPr/>
        <p:txBody>
          <a:bodyPr/>
          <a:lstStyle/>
          <a:p>
            <a:endParaRPr lang="en-US" dirty="0"/>
          </a:p>
        </p:txBody>
      </p:sp>
      <p:sp>
        <p:nvSpPr>
          <p:cNvPr id="4" name="Smiley Face 3"/>
          <p:cNvSpPr/>
          <p:nvPr/>
        </p:nvSpPr>
        <p:spPr>
          <a:xfrm>
            <a:off x="3352800" y="3276600"/>
            <a:ext cx="2819400" cy="3581400"/>
          </a:xfrm>
          <a:prstGeom prst="smileyFace">
            <a:avLst>
              <a:gd name="adj" fmla="val 465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spd="slow" advTm="60000">
    <p:newsflash/>
    <p:sndAc>
      <p:stSnd>
        <p:snd r:embed="rId2" name="chimes.wav" builtIn="1"/>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105</TotalTime>
  <Words>260</Words>
  <Application>Microsoft Office PowerPoint</Application>
  <PresentationFormat>On-screen Show (4:3)</PresentationFormat>
  <Paragraphs>11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Types of government</vt:lpstr>
      <vt:lpstr>Executive Branch</vt:lpstr>
      <vt:lpstr>Judicial Branch</vt:lpstr>
      <vt:lpstr>Legislative Branch</vt:lpstr>
      <vt:lpstr>Checks and Balances</vt:lpstr>
      <vt:lpstr>Slide 6</vt:lpstr>
    </vt:vector>
  </TitlesOfParts>
  <Company>Cassville R-IV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megan sloan</dc:creator>
  <cp:lastModifiedBy>fernanda ayala</cp:lastModifiedBy>
  <cp:revision>17</cp:revision>
  <dcterms:created xsi:type="dcterms:W3CDTF">2010-04-30T16:33:02Z</dcterms:created>
  <dcterms:modified xsi:type="dcterms:W3CDTF">2010-05-13T14:34:15Z</dcterms:modified>
</cp:coreProperties>
</file>