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7"/>
  </p:notes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8E42F4-AE55-4133-B762-4D6072ADF560}" type="datetimeFigureOut">
              <a:rPr lang="en-US" smtClean="0"/>
              <a:pPr/>
              <a:t>4/20/2011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E133BF-3AD6-452B-B4E7-F1DE2778D55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E133BF-3AD6-452B-B4E7-F1DE2778D55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B433CF9-165B-474F-9F38-CD4BB1A24452}" type="datetimeFigureOut">
              <a:rPr lang="en-US" smtClean="0"/>
              <a:pPr/>
              <a:t>4/20/2011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5E80D24-B2B8-47C3-BE11-BA3BEC0723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33CF9-165B-474F-9F38-CD4BB1A24452}" type="datetimeFigureOut">
              <a:rPr lang="en-US" smtClean="0"/>
              <a:pPr/>
              <a:t>4/20/2011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0D24-B2B8-47C3-BE11-BA3BEC0723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33CF9-165B-474F-9F38-CD4BB1A24452}" type="datetimeFigureOut">
              <a:rPr lang="en-US" smtClean="0"/>
              <a:pPr/>
              <a:t>4/20/2011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0D24-B2B8-47C3-BE11-BA3BEC0723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B433CF9-165B-474F-9F38-CD4BB1A24452}" type="datetimeFigureOut">
              <a:rPr lang="en-US" smtClean="0"/>
              <a:pPr/>
              <a:t>4/20/2011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5E80D24-B2B8-47C3-BE11-BA3BEC0723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B433CF9-165B-474F-9F38-CD4BB1A24452}" type="datetimeFigureOut">
              <a:rPr lang="en-US" smtClean="0"/>
              <a:pPr/>
              <a:t>4/20/2011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5E80D24-B2B8-47C3-BE11-BA3BEC0723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33CF9-165B-474F-9F38-CD4BB1A24452}" type="datetimeFigureOut">
              <a:rPr lang="en-US" smtClean="0"/>
              <a:pPr/>
              <a:t>4/20/2011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0D24-B2B8-47C3-BE11-BA3BEC0723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33CF9-165B-474F-9F38-CD4BB1A24452}" type="datetimeFigureOut">
              <a:rPr lang="en-US" smtClean="0"/>
              <a:pPr/>
              <a:t>4/20/2011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0D24-B2B8-47C3-BE11-BA3BEC0723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B433CF9-165B-474F-9F38-CD4BB1A24452}" type="datetimeFigureOut">
              <a:rPr lang="en-US" smtClean="0"/>
              <a:pPr/>
              <a:t>4/20/2011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5E80D24-B2B8-47C3-BE11-BA3BEC0723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33CF9-165B-474F-9F38-CD4BB1A24452}" type="datetimeFigureOut">
              <a:rPr lang="en-US" smtClean="0"/>
              <a:pPr/>
              <a:t>4/20/2011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0D24-B2B8-47C3-BE11-BA3BEC0723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B433CF9-165B-474F-9F38-CD4BB1A24452}" type="datetimeFigureOut">
              <a:rPr lang="en-US" smtClean="0"/>
              <a:pPr/>
              <a:t>4/20/2011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5E80D24-B2B8-47C3-BE11-BA3BEC0723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B433CF9-165B-474F-9F38-CD4BB1A24452}" type="datetimeFigureOut">
              <a:rPr lang="en-US" smtClean="0"/>
              <a:pPr/>
              <a:t>4/20/2011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5E80D24-B2B8-47C3-BE11-BA3BEC0723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B433CF9-165B-474F-9F38-CD4BB1A24452}" type="datetimeFigureOut">
              <a:rPr lang="en-US" smtClean="0"/>
              <a:pPr/>
              <a:t>4/20/2011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5E80D24-B2B8-47C3-BE11-BA3BEC0723B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Civil War Information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Chloe, Derek, Drew, Mary, and Seth</a:t>
            </a:r>
          </a:p>
        </p:txBody>
      </p:sp>
      <p:pic>
        <p:nvPicPr>
          <p:cNvPr id="129026" name="Picture 2" descr="athletes,games,guns,people,persons,recreation,rifles,shooting,skeet players,sport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228600"/>
            <a:ext cx="3095625" cy="30956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990600"/>
            <a:ext cx="8001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The war started </a:t>
            </a:r>
            <a:r>
              <a:rPr lang="en-US" sz="3600" smtClean="0"/>
              <a:t>in 1861 and </a:t>
            </a:r>
            <a:r>
              <a:rPr lang="en-US" sz="3600" dirty="0" smtClean="0"/>
              <a:t>ended in </a:t>
            </a:r>
            <a:r>
              <a:rPr lang="en-US" sz="3600" smtClean="0"/>
              <a:t>April 1865.</a:t>
            </a:r>
            <a:endParaRPr lang="en-US" sz="3600" dirty="0" smtClean="0"/>
          </a:p>
          <a:p>
            <a:endParaRPr lang="en-US" sz="3600" dirty="0"/>
          </a:p>
          <a:p>
            <a:r>
              <a:rPr lang="en-US" sz="3600" dirty="0" smtClean="0"/>
              <a:t>The color of the confederate suits  were grey.</a:t>
            </a:r>
          </a:p>
          <a:p>
            <a:endParaRPr lang="en-US" sz="3600" dirty="0"/>
          </a:p>
          <a:p>
            <a:r>
              <a:rPr lang="en-US" sz="3600" dirty="0" smtClean="0"/>
              <a:t>The confederate felt that it was ok to own slaves.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143000"/>
            <a:ext cx="914400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Jefferson Davis was the first confederate president.</a:t>
            </a:r>
          </a:p>
          <a:p>
            <a:endParaRPr lang="en-US" sz="3600" dirty="0"/>
          </a:p>
          <a:p>
            <a:r>
              <a:rPr lang="en-US" sz="3600" dirty="0" smtClean="0"/>
              <a:t>There was 260,000 dead confederates .</a:t>
            </a:r>
          </a:p>
          <a:p>
            <a:endParaRPr lang="en-US" sz="3600" dirty="0"/>
          </a:p>
          <a:p>
            <a:r>
              <a:rPr lang="en-US" sz="3600" dirty="0" smtClean="0"/>
              <a:t>The soldiers got around by train , foot , or horses.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1" y="1143000"/>
            <a:ext cx="6477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The children would lie to get in the war.</a:t>
            </a:r>
          </a:p>
          <a:p>
            <a:endParaRPr lang="en-US" sz="3600" dirty="0"/>
          </a:p>
          <a:p>
            <a:r>
              <a:rPr lang="en-US" sz="3600" dirty="0" smtClean="0"/>
              <a:t>The women  would be nurses.</a:t>
            </a:r>
          </a:p>
          <a:p>
            <a:endParaRPr lang="en-US" sz="3600" dirty="0"/>
          </a:p>
          <a:p>
            <a:r>
              <a:rPr lang="en-US" sz="3600" dirty="0" smtClean="0"/>
              <a:t>The north had more medicines and more weapons maybe the south wasn’t that lucky.</a:t>
            </a:r>
          </a:p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0"/>
            <a:ext cx="7848600" cy="1726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The war sometimes made families split in half for what they believed in .</a:t>
            </a:r>
          </a:p>
          <a:p>
            <a:endParaRPr lang="en-US" sz="3600" dirty="0"/>
          </a:p>
          <a:p>
            <a:r>
              <a:rPr lang="en-US" sz="3600" dirty="0" smtClean="0"/>
              <a:t>The south businesses were black smith, silver smith ,and farmer merchants .   </a:t>
            </a:r>
          </a:p>
          <a:p>
            <a:endParaRPr lang="en-US" sz="3600" dirty="0"/>
          </a:p>
          <a:p>
            <a:r>
              <a:rPr lang="en-US" sz="3600" dirty="0"/>
              <a:t>T</a:t>
            </a:r>
            <a:r>
              <a:rPr lang="en-US" sz="3600" dirty="0" smtClean="0"/>
              <a:t>he south wanted slaves so they left the union.</a:t>
            </a:r>
          </a:p>
          <a:p>
            <a:endParaRPr lang="en-US" sz="3600" dirty="0"/>
          </a:p>
          <a:p>
            <a:endParaRPr lang="en-US" sz="3600" dirty="0" smtClean="0"/>
          </a:p>
          <a:p>
            <a:endParaRPr lang="en-US" sz="3600" dirty="0"/>
          </a:p>
          <a:p>
            <a:endParaRPr lang="en-US" sz="3600" dirty="0" smtClean="0"/>
          </a:p>
          <a:p>
            <a:endParaRPr lang="en-US" sz="3600" dirty="0"/>
          </a:p>
          <a:p>
            <a:endParaRPr lang="en-US" sz="3600" dirty="0" smtClean="0"/>
          </a:p>
          <a:p>
            <a:endParaRPr lang="en-US" sz="3600" dirty="0"/>
          </a:p>
          <a:p>
            <a:endParaRPr lang="en-US" sz="3600" dirty="0" smtClean="0"/>
          </a:p>
          <a:p>
            <a:endParaRPr lang="en-US" sz="3600" dirty="0"/>
          </a:p>
          <a:p>
            <a:endParaRPr lang="en-US" sz="3600" dirty="0" smtClean="0"/>
          </a:p>
          <a:p>
            <a:endParaRPr lang="en-US" sz="3600" dirty="0"/>
          </a:p>
          <a:p>
            <a:endParaRPr lang="en-US" sz="3600" dirty="0" smtClean="0"/>
          </a:p>
          <a:p>
            <a:endParaRPr lang="en-US" sz="3600" dirty="0"/>
          </a:p>
          <a:p>
            <a:endParaRPr lang="en-US" sz="3600" dirty="0" smtClean="0"/>
          </a:p>
          <a:p>
            <a:endParaRPr lang="en-US" sz="3600" dirty="0"/>
          </a:p>
          <a:p>
            <a:endParaRPr lang="en-US" sz="3600" dirty="0" smtClean="0"/>
          </a:p>
          <a:p>
            <a:endParaRPr lang="en-US" sz="3600" dirty="0"/>
          </a:p>
          <a:p>
            <a:endParaRPr lang="en-US" sz="3600" dirty="0" smtClean="0"/>
          </a:p>
          <a:p>
            <a:endParaRPr lang="en-US" sz="3600" dirty="0"/>
          </a:p>
          <a:p>
            <a:endParaRPr lang="en-US" sz="3600" dirty="0" smtClean="0"/>
          </a:p>
          <a:p>
            <a:endParaRPr lang="en-US" sz="3600" dirty="0" smtClean="0"/>
          </a:p>
          <a:p>
            <a:r>
              <a:rPr lang="en-US" sz="3600" dirty="0" smtClean="0"/>
              <a:t>               </a:t>
            </a:r>
          </a:p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96</TotalTime>
  <Words>142</Words>
  <Application>Microsoft Office PowerPoint</Application>
  <PresentationFormat>On-screen Show (4:3)</PresentationFormat>
  <Paragraphs>45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Oriel</vt:lpstr>
      <vt:lpstr>Civil War Information</vt:lpstr>
      <vt:lpstr>Slide 2</vt:lpstr>
      <vt:lpstr>Slide 3</vt:lpstr>
      <vt:lpstr>Slide 4</vt:lpstr>
      <vt:lpstr>Slide 5</vt:lpstr>
    </vt:vector>
  </TitlesOfParts>
  <Company>Cassville R-IV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Civil War Information</dc:title>
  <dc:creator>chloe roller</dc:creator>
  <cp:lastModifiedBy>mary hayse</cp:lastModifiedBy>
  <cp:revision>13</cp:revision>
  <dcterms:created xsi:type="dcterms:W3CDTF">2011-04-19T15:01:17Z</dcterms:created>
  <dcterms:modified xsi:type="dcterms:W3CDTF">2011-04-20T13:42:57Z</dcterms:modified>
</cp:coreProperties>
</file>