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2F67"/>
    <a:srgbClr val="3926C6"/>
    <a:srgbClr val="5642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ED3B15-F329-48ED-9849-ECE83AA70961}" type="datetimeFigureOut">
              <a:rPr lang="en-US" smtClean="0"/>
              <a:pPr/>
              <a:t>5/13/2010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C49BE52-511D-4B21-B933-36CAAFE3E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edge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2800" u="sng" dirty="0" smtClean="0"/>
              <a:t>By tempest </a:t>
            </a:r>
            <a:r>
              <a:rPr lang="en-US" sz="2800" u="sng" dirty="0" err="1" smtClean="0"/>
              <a:t>kayla</a:t>
            </a:r>
            <a:r>
              <a:rPr lang="en-US" sz="2800" u="sng" dirty="0" smtClean="0"/>
              <a:t> and </a:t>
            </a:r>
            <a:r>
              <a:rPr lang="en-US" sz="2800" u="sng" dirty="0" err="1" smtClean="0"/>
              <a:t>michael</a:t>
            </a:r>
            <a:endParaRPr lang="en-US" sz="2800" u="sn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Our  Government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Explosion 2 3"/>
          <p:cNvSpPr/>
          <p:nvPr/>
        </p:nvSpPr>
        <p:spPr>
          <a:xfrm rot="20075082">
            <a:off x="-43593" y="255708"/>
            <a:ext cx="3719993" cy="2171643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2 6"/>
          <p:cNvSpPr/>
          <p:nvPr/>
        </p:nvSpPr>
        <p:spPr>
          <a:xfrm rot="4079345">
            <a:off x="6453294" y="571785"/>
            <a:ext cx="2864925" cy="2224585"/>
          </a:xfrm>
          <a:prstGeom prst="irregularSeal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Executive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president  is  in  charge  of  the executive</a:t>
            </a:r>
          </a:p>
          <a:p>
            <a:r>
              <a:rPr lang="en-US" dirty="0" smtClean="0"/>
              <a:t>branch.  The  president  enforces   the  laws.  It </a:t>
            </a:r>
          </a:p>
          <a:p>
            <a:r>
              <a:rPr lang="en-US" dirty="0" smtClean="0"/>
              <a:t>is  the  presidents  job  to  see  that  the  national  laws  are carried  out  and  that  the  people  obey  them. </a:t>
            </a:r>
            <a:endParaRPr lang="en-US" dirty="0"/>
          </a:p>
        </p:txBody>
      </p:sp>
      <p:sp>
        <p:nvSpPr>
          <p:cNvPr id="8" name="4-Point Star 7"/>
          <p:cNvSpPr/>
          <p:nvPr/>
        </p:nvSpPr>
        <p:spPr>
          <a:xfrm>
            <a:off x="2667000" y="381000"/>
            <a:ext cx="914400" cy="914400"/>
          </a:xfrm>
          <a:prstGeom prst="star4">
            <a:avLst>
              <a:gd name="adj" fmla="val 9684"/>
            </a:avLst>
          </a:prstGeom>
          <a:solidFill>
            <a:srgbClr val="3926C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4-Point Star 8"/>
          <p:cNvSpPr/>
          <p:nvPr/>
        </p:nvSpPr>
        <p:spPr>
          <a:xfrm>
            <a:off x="6248400" y="304800"/>
            <a:ext cx="914400" cy="914400"/>
          </a:xfrm>
          <a:prstGeom prst="star4">
            <a:avLst>
              <a:gd name="adj" fmla="val 11091"/>
            </a:avLst>
          </a:prstGeom>
          <a:solidFill>
            <a:srgbClr val="5642AA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Judicial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third branch of state government is made up of the courts.</a:t>
            </a:r>
          </a:p>
          <a:p>
            <a:r>
              <a:rPr lang="en-US" dirty="0" err="1" smtClean="0"/>
              <a:t>Disagrements</a:t>
            </a:r>
            <a:r>
              <a:rPr lang="en-US" dirty="0" smtClean="0"/>
              <a:t>  between people are settled in a court</a:t>
            </a:r>
          </a:p>
          <a:p>
            <a:r>
              <a:rPr lang="en-US" dirty="0" smtClean="0"/>
              <a:t>When a person is </a:t>
            </a:r>
            <a:r>
              <a:rPr lang="en-US" dirty="0" err="1" smtClean="0"/>
              <a:t>acussed</a:t>
            </a:r>
            <a:r>
              <a:rPr lang="en-US" dirty="0" smtClean="0"/>
              <a:t> of braking the law the person is </a:t>
            </a:r>
            <a:r>
              <a:rPr lang="en-US" dirty="0" err="1" smtClean="0"/>
              <a:t>usly</a:t>
            </a:r>
            <a:r>
              <a:rPr lang="en-US" dirty="0" smtClean="0"/>
              <a:t> brought before a </a:t>
            </a:r>
            <a:r>
              <a:rPr lang="en-US" dirty="0" err="1" smtClean="0"/>
              <a:t>juge</a:t>
            </a:r>
            <a:r>
              <a:rPr lang="en-US" dirty="0" smtClean="0"/>
              <a:t> and a jury for a trial.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ightning Bolt 3"/>
          <p:cNvSpPr/>
          <p:nvPr/>
        </p:nvSpPr>
        <p:spPr>
          <a:xfrm>
            <a:off x="228600" y="381000"/>
            <a:ext cx="1752600" cy="1295400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ghtning Bolt 5"/>
          <p:cNvSpPr/>
          <p:nvPr/>
        </p:nvSpPr>
        <p:spPr>
          <a:xfrm rot="21417949">
            <a:off x="7125824" y="342836"/>
            <a:ext cx="1477489" cy="1521185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Legislative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Legislative makes the laws.</a:t>
            </a:r>
            <a:endParaRPr lang="en-US" dirty="0"/>
          </a:p>
        </p:txBody>
      </p:sp>
      <p:sp>
        <p:nvSpPr>
          <p:cNvPr id="9" name="Curved Down Ribbon 8"/>
          <p:cNvSpPr/>
          <p:nvPr/>
        </p:nvSpPr>
        <p:spPr>
          <a:xfrm>
            <a:off x="6324600" y="381000"/>
            <a:ext cx="1066800" cy="1066800"/>
          </a:xfrm>
          <a:prstGeom prst="ellipseRibb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rved Down Ribbon 9"/>
          <p:cNvSpPr/>
          <p:nvPr/>
        </p:nvSpPr>
        <p:spPr>
          <a:xfrm>
            <a:off x="1981200" y="381000"/>
            <a:ext cx="990600" cy="914400"/>
          </a:xfrm>
          <a:prstGeom prst="ellipseRibbon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edge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Bills and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all starts with legislative , first  legislative </a:t>
            </a:r>
            <a:r>
              <a:rPr lang="en-US" dirty="0" err="1" smtClean="0"/>
              <a:t>inforses</a:t>
            </a:r>
            <a:r>
              <a:rPr lang="en-US" dirty="0" smtClean="0"/>
              <a:t>  the laws then executive makes </a:t>
            </a:r>
            <a:r>
              <a:rPr lang="en-US" dirty="0" err="1" smtClean="0"/>
              <a:t>shure</a:t>
            </a:r>
            <a:r>
              <a:rPr lang="en-US" dirty="0" smtClean="0"/>
              <a:t> the laws are ok and then if there ok they ship it to judicial then they </a:t>
            </a:r>
            <a:r>
              <a:rPr lang="en-US" dirty="0" err="1" smtClean="0"/>
              <a:t>decied</a:t>
            </a:r>
            <a:r>
              <a:rPr lang="en-US" dirty="0" smtClean="0"/>
              <a:t> if they like law or not if they like the law they ship it to the </a:t>
            </a:r>
            <a:r>
              <a:rPr lang="en-US" dirty="0" err="1" smtClean="0"/>
              <a:t>presdent</a:t>
            </a:r>
            <a:r>
              <a:rPr lang="en-US" dirty="0" smtClean="0"/>
              <a:t> if they like the law it becomes a state law.</a:t>
            </a:r>
            <a:endParaRPr lang="en-US" dirty="0"/>
          </a:p>
        </p:txBody>
      </p:sp>
    </p:spTree>
  </p:cSld>
  <p:clrMapOvr>
    <a:masterClrMapping/>
  </p:clrMapOvr>
  <p:transition spd="slow">
    <p:wedge/>
    <p:sndAc>
      <p:stSnd>
        <p:snd r:embed="rId2" name="chimes.wav" builtIn="1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116</TotalTime>
  <Words>162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By tempest kayla and michael</vt:lpstr>
      <vt:lpstr> Executive</vt:lpstr>
      <vt:lpstr>Judicial</vt:lpstr>
      <vt:lpstr>Legislative</vt:lpstr>
      <vt:lpstr>Bills and checks</vt:lpstr>
    </vt:vector>
  </TitlesOfParts>
  <Company>Cassville R-IV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 tempest kayla and michael</dc:title>
  <dc:creator>kayla williams</dc:creator>
  <cp:lastModifiedBy>kayla williams</cp:lastModifiedBy>
  <cp:revision>14</cp:revision>
  <dcterms:created xsi:type="dcterms:W3CDTF">2010-04-28T14:44:49Z</dcterms:created>
  <dcterms:modified xsi:type="dcterms:W3CDTF">2010-05-13T14:33:45Z</dcterms:modified>
</cp:coreProperties>
</file>