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F5FCEDA-F93B-4EA4-934B-865982386F8C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6B87BA1-B830-45D0-AE55-AE6117FD2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CEDA-F93B-4EA4-934B-865982386F8C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7BA1-B830-45D0-AE55-AE6117FD2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CEDA-F93B-4EA4-934B-865982386F8C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7BA1-B830-45D0-AE55-AE6117FD2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F5FCEDA-F93B-4EA4-934B-865982386F8C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7BA1-B830-45D0-AE55-AE6117FD2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F5FCEDA-F93B-4EA4-934B-865982386F8C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6B87BA1-B830-45D0-AE55-AE6117FD22E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F5FCEDA-F93B-4EA4-934B-865982386F8C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B87BA1-B830-45D0-AE55-AE6117FD2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F5FCEDA-F93B-4EA4-934B-865982386F8C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6B87BA1-B830-45D0-AE55-AE6117FD2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CEDA-F93B-4EA4-934B-865982386F8C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7BA1-B830-45D0-AE55-AE6117FD2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F5FCEDA-F93B-4EA4-934B-865982386F8C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B87BA1-B830-45D0-AE55-AE6117FD2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F5FCEDA-F93B-4EA4-934B-865982386F8C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6B87BA1-B830-45D0-AE55-AE6117FD2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F5FCEDA-F93B-4EA4-934B-865982386F8C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6B87BA1-B830-45D0-AE55-AE6117FD2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F5FCEDA-F93B-4EA4-934B-865982386F8C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6B87BA1-B830-45D0-AE55-AE6117FD2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76288"/>
            <a:ext cx="8070056" cy="1470025"/>
          </a:xfrm>
        </p:spPr>
        <p:txBody>
          <a:bodyPr>
            <a:normAutofit fontScale="90000"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Branches of government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By Aaron </a:t>
            </a:r>
            <a:r>
              <a:rPr lang="en-US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Andie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and Levi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685800" y="3048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229600" y="1524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Legislative</a:t>
            </a:r>
            <a:endParaRPr lang="en-U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Congress is the most important besides the president. The United States Congress also meets in Washington ,D.C. And makes laws for the United States. </a:t>
            </a:r>
          </a:p>
        </p:txBody>
      </p:sp>
    </p:spTree>
  </p:cSld>
  <p:clrMapOvr>
    <a:masterClrMapping/>
  </p:clrMapOvr>
  <p:transition spd="slow">
    <p:newsflash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Executive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dirty="0" smtClean="0"/>
              <a:t>The executive branch has the president, and the governor in it. The president lives in the White house.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strips dir="rd"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Judicial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third branch of state government is made up of courts. Disagreements between people are settled in a court. When a person is accused of doing a crime they are brought before a judge.</a:t>
            </a:r>
          </a:p>
        </p:txBody>
      </p:sp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990600" y="4495800"/>
            <a:ext cx="7315200" cy="23622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</p:spTree>
  </p:cSld>
  <p:clrMapOvr>
    <a:masterClrMapping/>
  </p:clrMapOvr>
  <p:transition spd="slow">
    <p:wedg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 and Balances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Checks are things that people want as a law. Balances are when the three branches check on each other.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83</TotalTime>
  <Words>121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Branches of government </vt:lpstr>
      <vt:lpstr>Legislative</vt:lpstr>
      <vt:lpstr>Executive</vt:lpstr>
      <vt:lpstr>Judicial</vt:lpstr>
      <vt:lpstr>Checks and Balances  </vt:lpstr>
    </vt:vector>
  </TitlesOfParts>
  <Company>Cassville R-IV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andie roper</dc:creator>
  <cp:lastModifiedBy>andie roper</cp:lastModifiedBy>
  <cp:revision>10</cp:revision>
  <dcterms:created xsi:type="dcterms:W3CDTF">2010-05-12T18:11:46Z</dcterms:created>
  <dcterms:modified xsi:type="dcterms:W3CDTF">2010-05-13T14:33:49Z</dcterms:modified>
</cp:coreProperties>
</file>